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10" r:id="rId2"/>
  </p:sldMasterIdLst>
  <p:notesMasterIdLst>
    <p:notesMasterId r:id="rId11"/>
  </p:notesMasterIdLst>
  <p:sldIdLst>
    <p:sldId id="256" r:id="rId3"/>
    <p:sldId id="293" r:id="rId4"/>
    <p:sldId id="306" r:id="rId5"/>
    <p:sldId id="307" r:id="rId6"/>
    <p:sldId id="305" r:id="rId7"/>
    <p:sldId id="308" r:id="rId8"/>
    <p:sldId id="309" r:id="rId9"/>
    <p:sldId id="304" r:id="rId10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2" autoAdjust="0"/>
    <p:restoredTop sz="95673"/>
  </p:normalViewPr>
  <p:slideViewPr>
    <p:cSldViewPr snapToGrid="0">
      <p:cViewPr>
        <p:scale>
          <a:sx n="100" d="100"/>
          <a:sy n="100" d="100"/>
        </p:scale>
        <p:origin x="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02568-1762-4577-9FE5-61029B92DAC9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6C6DC-A591-4D4F-881A-1BC988EC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1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6C6DC-A591-4D4F-881A-1BC988EC2C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8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Personal Finance Manager</a:t>
            </a:r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22" y="422755"/>
            <a:ext cx="9053945" cy="1126868"/>
          </a:xfrm>
        </p:spPr>
        <p:txBody>
          <a:bodyPr>
            <a:normAutofit/>
          </a:bodyPr>
          <a:lstStyle/>
          <a:p>
            <a:r>
              <a:rPr lang="en-US" dirty="0" err="1"/>
              <a:t>Funkcionalumas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50522" y="2313710"/>
            <a:ext cx="9641624" cy="379614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Create Budget</a:t>
            </a:r>
          </a:p>
          <a:p>
            <a:pPr>
              <a:buClr>
                <a:schemeClr val="tx1"/>
              </a:buClr>
            </a:pPr>
            <a:r>
              <a:rPr lang="en-US" dirty="0"/>
              <a:t>View Budgets</a:t>
            </a:r>
          </a:p>
          <a:p>
            <a:pPr>
              <a:buClr>
                <a:schemeClr val="tx1"/>
              </a:buClr>
            </a:pPr>
            <a:r>
              <a:rPr lang="en-US" dirty="0"/>
              <a:t>Edit Budget</a:t>
            </a:r>
          </a:p>
          <a:p>
            <a:pPr>
              <a:buClr>
                <a:schemeClr val="tx1"/>
              </a:buClr>
            </a:pPr>
            <a:r>
              <a:rPr lang="en-US" dirty="0"/>
              <a:t>Delete Budget</a:t>
            </a:r>
          </a:p>
          <a:p>
            <a:pPr>
              <a:buClr>
                <a:schemeClr val="tx1"/>
              </a:buClr>
            </a:pPr>
            <a:r>
              <a:rPr lang="en-US" dirty="0"/>
              <a:t>Add Transaction</a:t>
            </a:r>
          </a:p>
          <a:p>
            <a:pPr>
              <a:buClr>
                <a:schemeClr val="tx1"/>
              </a:buClr>
            </a:pPr>
            <a:r>
              <a:rPr lang="en-US" dirty="0"/>
              <a:t>Generate Report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5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AFC4915D-CFAD-7C8A-9F00-A22558A6D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8561" y="1390650"/>
            <a:ext cx="9465732" cy="53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Klasių diagrama</a:t>
            </a:r>
          </a:p>
        </p:txBody>
      </p:sp>
      <p:pic>
        <p:nvPicPr>
          <p:cNvPr id="5" name="Picture 4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A1054611-826B-2EC2-BB28-0F66469B2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766411"/>
            <a:ext cx="6780700" cy="53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69" y="306625"/>
            <a:ext cx="3280873" cy="2137472"/>
          </a:xfrm>
        </p:spPr>
        <p:txBody>
          <a:bodyPr>
            <a:normAutofit/>
          </a:bodyPr>
          <a:lstStyle/>
          <a:p>
            <a:r>
              <a:rPr lang="lt-LT" dirty="0"/>
              <a:t>Problemos		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91269" y="1145076"/>
            <a:ext cx="3985515" cy="1769039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Komandinio darbo pasiskirstymas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Funkcionalumų įgyvendinimas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Projektinės vizijos stoka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C574A7-A033-AA4C-74AF-134424F829B0}"/>
              </a:ext>
            </a:extLst>
          </p:cNvPr>
          <p:cNvSpPr txBox="1">
            <a:spLocks/>
          </p:cNvSpPr>
          <p:nvPr/>
        </p:nvSpPr>
        <p:spPr>
          <a:xfrm>
            <a:off x="291268" y="3943885"/>
            <a:ext cx="5257800" cy="359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Sukurti įspėjimų funkcionalumą.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Įgyvendinti tikslų („</a:t>
            </a:r>
            <a:r>
              <a:rPr lang="lt-LT" dirty="0" err="1"/>
              <a:t>Goals</a:t>
            </a:r>
            <a:r>
              <a:rPr lang="lt-LT" dirty="0"/>
              <a:t>“) sukūrimo ir naudojimo funkcionalumą.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lt-LT" dirty="0"/>
              <a:t>Sukurti išplėstinį filtravimo ir rikiavimo funkcionalumus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lt-LT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BD6CA7-87B1-8A22-6ED1-9CCD279C7E9F}"/>
              </a:ext>
            </a:extLst>
          </p:cNvPr>
          <p:cNvSpPr txBox="1">
            <a:spLocks/>
          </p:cNvSpPr>
          <p:nvPr/>
        </p:nvSpPr>
        <p:spPr>
          <a:xfrm>
            <a:off x="291268" y="2875149"/>
            <a:ext cx="3280873" cy="21374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lt-LT" dirty="0"/>
              <a:t>Planai			</a:t>
            </a:r>
            <a:endParaRPr lang="en-US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0AE016BD-273E-F5E9-8C89-FD2CC84BF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12" y="1145076"/>
            <a:ext cx="4348682" cy="49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4A2586-DFC1-9E15-C64A-D55BFC8A8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32" y="1494252"/>
            <a:ext cx="11210925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4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2807-EB70-6C30-45F6-6B1E0FAB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Projekto eiga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BA000-1997-8D00-2FDE-BB89B53DE0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909313" cy="359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Grupinis projektas P0 [5-7 sav.]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/>
              <a:t>Pasiskirstymas į komandas P1 [8-9 sav.] Projekto vizija (&gt; 6 sav.)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P2 [13 sav.] Projekto "back end" (&gt; 10 sav.)</a:t>
            </a:r>
            <a:endParaRPr lang="lt-L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P3 [15 sav.] Projekto "front end" (&gt; 14 sav.)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7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EFDE-E588-3BD7-D36F-29FD6848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81127"/>
            <a:ext cx="9053945" cy="1126868"/>
          </a:xfrm>
        </p:spPr>
        <p:txBody>
          <a:bodyPr/>
          <a:lstStyle/>
          <a:p>
            <a:r>
              <a:rPr lang="lt-LT" dirty="0"/>
              <a:t>Projekto ataskaita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CBE57-1372-0FD3-BCF1-5EF1BE2BC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" y="1607995"/>
            <a:ext cx="9549245" cy="4052455"/>
          </a:xfrm>
        </p:spPr>
        <p:txBody>
          <a:bodyPr/>
          <a:lstStyle/>
          <a:p>
            <a:r>
              <a:rPr lang="en-US" sz="2400" dirty="0"/>
              <a:t>Apytikslis projekto </a:t>
            </a:r>
            <a:r>
              <a:rPr lang="lt-LT" sz="2400" dirty="0"/>
              <a:t>įgyvendinimo laikas: </a:t>
            </a:r>
            <a:r>
              <a:rPr lang="lt-LT" sz="2800" b="1" dirty="0"/>
              <a:t>20 valandų</a:t>
            </a:r>
            <a:endParaRPr lang="lt-LT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P1: 6h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P2: 10h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P3: 4h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dirty="0"/>
          </a:p>
          <a:p>
            <a:r>
              <a:rPr lang="lt-LT" sz="2400" dirty="0"/>
              <a:t>Pažymio pasiskirstymas: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Gustas Griežė</a:t>
            </a:r>
            <a:r>
              <a:rPr lang="en-US" sz="2400" dirty="0"/>
              <a:t>:</a:t>
            </a:r>
            <a:r>
              <a:rPr lang="lt-LT" sz="2400" dirty="0"/>
              <a:t> 50</a:t>
            </a:r>
            <a:r>
              <a:rPr lang="en-US" sz="2400" dirty="0"/>
              <a:t>%</a:t>
            </a:r>
            <a:endParaRPr lang="lt-L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/>
              <a:t>Ridas Kožukauskas</a:t>
            </a:r>
            <a:r>
              <a:rPr lang="en-US" sz="2400" dirty="0"/>
              <a:t>: 50%</a:t>
            </a:r>
          </a:p>
        </p:txBody>
      </p:sp>
    </p:spTree>
    <p:extLst>
      <p:ext uri="{BB962C8B-B14F-4D97-AF65-F5344CB8AC3E}">
        <p14:creationId xmlns:p14="http://schemas.microsoft.com/office/powerpoint/2010/main" val="332729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5" y="2750530"/>
            <a:ext cx="13306425" cy="1746858"/>
          </a:xfrm>
        </p:spPr>
        <p:txBody>
          <a:bodyPr>
            <a:normAutofit/>
          </a:bodyPr>
          <a:lstStyle/>
          <a:p>
            <a:r>
              <a:rPr lang="lt-LT" sz="7000" dirty="0"/>
              <a:t>Personal Finance Manager</a:t>
            </a:r>
            <a:endParaRPr lang="en-US" sz="7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878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12287</TotalTime>
  <Words>142</Words>
  <Application>Microsoft Office PowerPoint</Application>
  <PresentationFormat>Widescreen</PresentationFormat>
  <Paragraphs>37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GT Walsheim</vt:lpstr>
      <vt:lpstr>Custom Design</vt:lpstr>
      <vt:lpstr>1_Custom Design</vt:lpstr>
      <vt:lpstr>Personal Finance Manager</vt:lpstr>
      <vt:lpstr>Funkcionalumas</vt:lpstr>
      <vt:lpstr>Klasių diagrama</vt:lpstr>
      <vt:lpstr>Problemos   </vt:lpstr>
      <vt:lpstr>Sequence diagram</vt:lpstr>
      <vt:lpstr>Projekto eiga</vt:lpstr>
      <vt:lpstr>Projekto ataskaita</vt:lpstr>
      <vt:lpstr>Personal Finance Manager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lastModifiedBy>Antanas Petrosienas</cp:lastModifiedBy>
  <cp:revision>104</cp:revision>
  <dcterms:created xsi:type="dcterms:W3CDTF">2017-06-28T06:49:28Z</dcterms:created>
  <dcterms:modified xsi:type="dcterms:W3CDTF">2024-05-25T19:52:53Z</dcterms:modified>
</cp:coreProperties>
</file>